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</p:sldMasterIdLst>
  <p:notesMasterIdLst>
    <p:notesMasterId r:id="rId25"/>
  </p:notesMasterIdLst>
  <p:sldIdLst>
    <p:sldId id="256" r:id="rId2"/>
    <p:sldId id="296" r:id="rId3"/>
    <p:sldId id="257" r:id="rId4"/>
    <p:sldId id="311" r:id="rId5"/>
    <p:sldId id="297" r:id="rId6"/>
    <p:sldId id="312" r:id="rId7"/>
    <p:sldId id="261" r:id="rId8"/>
    <p:sldId id="259" r:id="rId9"/>
    <p:sldId id="299" r:id="rId10"/>
    <p:sldId id="265" r:id="rId11"/>
    <p:sldId id="269" r:id="rId12"/>
    <p:sldId id="260" r:id="rId13"/>
    <p:sldId id="300" r:id="rId14"/>
    <p:sldId id="313" r:id="rId15"/>
    <p:sldId id="301" r:id="rId16"/>
    <p:sldId id="302" r:id="rId17"/>
    <p:sldId id="266" r:id="rId18"/>
    <p:sldId id="303" r:id="rId19"/>
    <p:sldId id="304" r:id="rId20"/>
    <p:sldId id="305" r:id="rId21"/>
    <p:sldId id="308" r:id="rId22"/>
    <p:sldId id="276" r:id="rId23"/>
    <p:sldId id="30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9947D8-0C33-F04E-ACB1-1C38D4E54575}">
          <p14:sldIdLst>
            <p14:sldId id="256"/>
            <p14:sldId id="296"/>
            <p14:sldId id="257"/>
            <p14:sldId id="311"/>
            <p14:sldId id="297"/>
            <p14:sldId id="312"/>
            <p14:sldId id="261"/>
            <p14:sldId id="259"/>
            <p14:sldId id="299"/>
            <p14:sldId id="265"/>
            <p14:sldId id="269"/>
            <p14:sldId id="260"/>
            <p14:sldId id="300"/>
            <p14:sldId id="313"/>
            <p14:sldId id="301"/>
            <p14:sldId id="302"/>
            <p14:sldId id="266"/>
          </p14:sldIdLst>
        </p14:section>
        <p14:section name="Untitled Section" id="{D890A6B0-4772-844B-9A34-F9E1CB42AFFE}">
          <p14:sldIdLst>
            <p14:sldId id="303"/>
            <p14:sldId id="304"/>
            <p14:sldId id="305"/>
            <p14:sldId id="308"/>
            <p14:sldId id="276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FBBBF-B07B-4F69-A5DE-8BD68C77F65B}" v="26" dt="2025-12-18T06:14:32.214"/>
  </p1510:revLst>
</p1510:revInfo>
</file>

<file path=ppt/tableStyles.xml><?xml version="1.0" encoding="utf-8"?>
<a:tblStyleLst xmlns:a="http://schemas.openxmlformats.org/drawingml/2006/main" def="{497F0293-0D4D-4955-AF92-01B3E885495C}">
  <a:tblStyle styleId="{497F0293-0D4D-4955-AF92-01B3E88549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D73AB5-E385-4C85-9E92-D9C4DF152F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/>
    <p:restoredTop sz="94615"/>
  </p:normalViewPr>
  <p:slideViewPr>
    <p:cSldViewPr snapToGrid="0" snapToObjects="1">
      <p:cViewPr varScale="1">
        <p:scale>
          <a:sx n="103" d="100"/>
          <a:sy n="103" d="100"/>
        </p:scale>
        <p:origin x="79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PAL" userId="b49734a8b2c1ad13" providerId="LiveId" clId="{6E6CEE2E-12A5-4345-B9EB-EE0CC3E298E2}"/>
    <pc:docChg chg="undo redo custSel delSld modSld modMainMaster modSection">
      <pc:chgData name="ABHISHEK PAL" userId="b49734a8b2c1ad13" providerId="LiveId" clId="{6E6CEE2E-12A5-4345-B9EB-EE0CC3E298E2}" dt="2025-12-18T07:00:46.450" v="546" actId="1076"/>
      <pc:docMkLst>
        <pc:docMk/>
      </pc:docMkLst>
      <pc:sldChg chg="addSp delSp modSp mod">
        <pc:chgData name="ABHISHEK PAL" userId="b49734a8b2c1ad13" providerId="LiveId" clId="{6E6CEE2E-12A5-4345-B9EB-EE0CC3E298E2}" dt="2025-12-18T06:06:45.678" v="361" actId="207"/>
        <pc:sldMkLst>
          <pc:docMk/>
          <pc:sldMk cId="0" sldId="256"/>
        </pc:sldMkLst>
        <pc:spChg chg="mod">
          <ac:chgData name="ABHISHEK PAL" userId="b49734a8b2c1ad13" providerId="LiveId" clId="{6E6CEE2E-12A5-4345-B9EB-EE0CC3E298E2}" dt="2025-12-18T06:06:45.678" v="361" actId="207"/>
          <ac:spMkLst>
            <pc:docMk/>
            <pc:sldMk cId="0" sldId="256"/>
            <ac:spMk id="8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26:17.088" v="529" actId="14100"/>
        <pc:sldMkLst>
          <pc:docMk/>
          <pc:sldMk cId="0" sldId="260"/>
        </pc:sldMkLst>
        <pc:spChg chg="mod">
          <ac:chgData name="ABHISHEK PAL" userId="b49734a8b2c1ad13" providerId="LiveId" clId="{6E6CEE2E-12A5-4345-B9EB-EE0CC3E298E2}" dt="2025-12-18T06:25:40.785" v="526" actId="1410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25:58.623" v="527" actId="14100"/>
          <ac:spMkLst>
            <pc:docMk/>
            <pc:sldMk cId="0" sldId="260"/>
            <ac:spMk id="18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26:17.088" v="529" actId="14100"/>
          <ac:spMkLst>
            <pc:docMk/>
            <pc:sldMk cId="0" sldId="260"/>
            <ac:spMk id="293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09:04.492" v="370" actId="207"/>
        <pc:sldMkLst>
          <pc:docMk/>
          <pc:sldMk cId="0" sldId="261"/>
        </pc:sldMkLst>
        <pc:spChg chg="mod">
          <ac:chgData name="ABHISHEK PAL" userId="b49734a8b2c1ad13" providerId="LiveId" clId="{6E6CEE2E-12A5-4345-B9EB-EE0CC3E298E2}" dt="2025-12-18T06:08:32.771" v="368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09:04.492" v="370" actId="207"/>
          <ac:spMkLst>
            <pc:docMk/>
            <pc:sldMk cId="0" sldId="261"/>
            <ac:spMk id="4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08:48.292" v="369" actId="14100"/>
          <ac:spMkLst>
            <pc:docMk/>
            <pc:sldMk cId="0" sldId="261"/>
            <ac:spMk id="303" creationId="{00000000-0000-0000-0000-000000000000}"/>
          </ac:spMkLst>
        </pc:spChg>
      </pc:sldChg>
      <pc:sldChg chg="addSp delSp modSp mod">
        <pc:chgData name="ABHISHEK PAL" userId="b49734a8b2c1ad13" providerId="LiveId" clId="{6E6CEE2E-12A5-4345-B9EB-EE0CC3E298E2}" dt="2025-12-18T06:25:07.813" v="522" actId="2085"/>
        <pc:sldMkLst>
          <pc:docMk/>
          <pc:sldMk cId="0" sldId="265"/>
        </pc:sldMkLst>
        <pc:spChg chg="add del mod">
          <ac:chgData name="ABHISHEK PAL" userId="b49734a8b2c1ad13" providerId="LiveId" clId="{6E6CEE2E-12A5-4345-B9EB-EE0CC3E298E2}" dt="2025-12-18T06:25:07.813" v="522" actId="2085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ABHISHEK PAL" userId="b49734a8b2c1ad13" providerId="LiveId" clId="{6E6CEE2E-12A5-4345-B9EB-EE0CC3E298E2}" dt="2025-12-18T06:24:48.492" v="521" actId="21"/>
          <ac:spMkLst>
            <pc:docMk/>
            <pc:sldMk cId="0" sldId="265"/>
            <ac:spMk id="5" creationId="{00E531F7-D325-559A-0EAF-F375EB63AC0C}"/>
          </ac:spMkLst>
        </pc:spChg>
        <pc:spChg chg="mod">
          <ac:chgData name="ABHISHEK PAL" userId="b49734a8b2c1ad13" providerId="LiveId" clId="{6E6CEE2E-12A5-4345-B9EB-EE0CC3E298E2}" dt="2025-12-18T06:11:07.711" v="376" actId="207"/>
          <ac:spMkLst>
            <pc:docMk/>
            <pc:sldMk cId="0" sldId="265"/>
            <ac:spMk id="6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11:01.254" v="375" actId="207"/>
          <ac:spMkLst>
            <pc:docMk/>
            <pc:sldMk cId="0" sldId="265"/>
            <ac:spMk id="7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10:53.761" v="374" actId="207"/>
          <ac:spMkLst>
            <pc:docMk/>
            <pc:sldMk cId="0" sldId="265"/>
            <ac:spMk id="20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13:33.849" v="386" actId="207"/>
        <pc:sldMkLst>
          <pc:docMk/>
          <pc:sldMk cId="0" sldId="266"/>
        </pc:sldMkLst>
        <pc:spChg chg="mod">
          <ac:chgData name="ABHISHEK PAL" userId="b49734a8b2c1ad13" providerId="LiveId" clId="{6E6CEE2E-12A5-4345-B9EB-EE0CC3E298E2}" dt="2025-12-18T06:13:33.849" v="386" actId="207"/>
          <ac:spMkLst>
            <pc:docMk/>
            <pc:sldMk cId="0" sldId="266"/>
            <ac:spMk id="7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24:37.349" v="519" actId="207"/>
        <pc:sldMkLst>
          <pc:docMk/>
          <pc:sldMk cId="0" sldId="269"/>
        </pc:sldMkLst>
        <pc:spChg chg="mod">
          <ac:chgData name="ABHISHEK PAL" userId="b49734a8b2c1ad13" providerId="LiveId" clId="{6E6CEE2E-12A5-4345-B9EB-EE0CC3E298E2}" dt="2025-12-18T06:11:34.194" v="379" actId="207"/>
          <ac:spMkLst>
            <pc:docMk/>
            <pc:sldMk cId="0" sldId="269"/>
            <ac:spMk id="10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24:37.349" v="519" actId="207"/>
          <ac:spMkLst>
            <pc:docMk/>
            <pc:sldMk cId="0" sldId="269"/>
            <ac:spMk id="13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11:20.361" v="377" actId="14100"/>
          <ac:spMkLst>
            <pc:docMk/>
            <pc:sldMk cId="0" sldId="269"/>
            <ac:spMk id="444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11:27.073" v="378" actId="207"/>
          <ac:spMkLst>
            <pc:docMk/>
            <pc:sldMk cId="0" sldId="269"/>
            <ac:spMk id="445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15:18.073" v="394" actId="14100"/>
        <pc:sldMkLst>
          <pc:docMk/>
          <pc:sldMk cId="0" sldId="276"/>
        </pc:sldMkLst>
        <pc:spChg chg="mod">
          <ac:chgData name="ABHISHEK PAL" userId="b49734a8b2c1ad13" providerId="LiveId" clId="{6E6CEE2E-12A5-4345-B9EB-EE0CC3E298E2}" dt="2025-12-18T06:15:18.073" v="394" actId="14100"/>
          <ac:spMkLst>
            <pc:docMk/>
            <pc:sldMk cId="0" sldId="276"/>
            <ac:spMk id="560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07:12.163" v="363" actId="1076"/>
        <pc:sldMkLst>
          <pc:docMk/>
          <pc:sldMk cId="610833513" sldId="296"/>
        </pc:sldMkLst>
        <pc:spChg chg="mod">
          <ac:chgData name="ABHISHEK PAL" userId="b49734a8b2c1ad13" providerId="LiveId" clId="{6E6CEE2E-12A5-4345-B9EB-EE0CC3E298E2}" dt="2025-12-18T06:07:12.163" v="363" actId="1076"/>
          <ac:spMkLst>
            <pc:docMk/>
            <pc:sldMk cId="610833513" sldId="296"/>
            <ac:spMk id="10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05:22.413" v="356" actId="20577"/>
          <ac:spMkLst>
            <pc:docMk/>
            <pc:sldMk cId="610833513" sldId="296"/>
            <ac:spMk id="12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08:10.883" v="367" actId="1076"/>
        <pc:sldMkLst>
          <pc:docMk/>
          <pc:sldMk cId="1453070554" sldId="297"/>
        </pc:sldMkLst>
        <pc:spChg chg="mod">
          <ac:chgData name="ABHISHEK PAL" userId="b49734a8b2c1ad13" providerId="LiveId" clId="{6E6CEE2E-12A5-4345-B9EB-EE0CC3E298E2}" dt="2025-12-18T06:08:10.883" v="367" actId="1076"/>
          <ac:spMkLst>
            <pc:docMk/>
            <pc:sldMk cId="1453070554" sldId="297"/>
            <ac:spMk id="2" creationId="{28242EE4-05F0-D9FF-F708-2C89FE51D481}"/>
          </ac:spMkLst>
        </pc:spChg>
        <pc:picChg chg="mod">
          <ac:chgData name="ABHISHEK PAL" userId="b49734a8b2c1ad13" providerId="LiveId" clId="{6E6CEE2E-12A5-4345-B9EB-EE0CC3E298E2}" dt="2025-12-18T06:08:03.365" v="366" actId="1076"/>
          <ac:picMkLst>
            <pc:docMk/>
            <pc:sldMk cId="1453070554" sldId="297"/>
            <ac:picMk id="3" creationId="{00000000-0000-0000-0000-000000000000}"/>
          </ac:picMkLst>
        </pc:picChg>
      </pc:sldChg>
      <pc:sldChg chg="modSp mod">
        <pc:chgData name="ABHISHEK PAL" userId="b49734a8b2c1ad13" providerId="LiveId" clId="{6E6CEE2E-12A5-4345-B9EB-EE0CC3E298E2}" dt="2025-12-18T06:27:37.507" v="539" actId="12"/>
        <pc:sldMkLst>
          <pc:docMk/>
          <pc:sldMk cId="425777053" sldId="299"/>
        </pc:sldMkLst>
        <pc:spChg chg="mod">
          <ac:chgData name="ABHISHEK PAL" userId="b49734a8b2c1ad13" providerId="LiveId" clId="{6E6CEE2E-12A5-4345-B9EB-EE0CC3E298E2}" dt="2025-12-18T06:27:37.507" v="539" actId="12"/>
          <ac:spMkLst>
            <pc:docMk/>
            <pc:sldMk cId="425777053" sldId="299"/>
            <ac:spMk id="5" creationId="{00000000-0000-0000-0000-000000000000}"/>
          </ac:spMkLst>
        </pc:spChg>
      </pc:sldChg>
      <pc:sldChg chg="addSp delSp modSp mod">
        <pc:chgData name="ABHISHEK PAL" userId="b49734a8b2c1ad13" providerId="LiveId" clId="{6E6CEE2E-12A5-4345-B9EB-EE0CC3E298E2}" dt="2025-12-18T06:12:17.517" v="381" actId="207"/>
        <pc:sldMkLst>
          <pc:docMk/>
          <pc:sldMk cId="1695519542" sldId="300"/>
        </pc:sldMkLst>
        <pc:spChg chg="mod">
          <ac:chgData name="ABHISHEK PAL" userId="b49734a8b2c1ad13" providerId="LiveId" clId="{6E6CEE2E-12A5-4345-B9EB-EE0CC3E298E2}" dt="2025-12-18T06:12:17.517" v="381" actId="207"/>
          <ac:spMkLst>
            <pc:docMk/>
            <pc:sldMk cId="1695519542" sldId="300"/>
            <ac:spMk id="20" creationId="{00000000-0000-0000-0000-000000000000}"/>
          </ac:spMkLst>
        </pc:spChg>
        <pc:grpChg chg="mod">
          <ac:chgData name="ABHISHEK PAL" userId="b49734a8b2c1ad13" providerId="LiveId" clId="{6E6CEE2E-12A5-4345-B9EB-EE0CC3E298E2}" dt="2025-12-12T05:20:20.590" v="243" actId="1076"/>
          <ac:grpSpMkLst>
            <pc:docMk/>
            <pc:sldMk cId="1695519542" sldId="300"/>
            <ac:grpSpMk id="405" creationId="{00000000-0000-0000-0000-000000000000}"/>
          </ac:grpSpMkLst>
        </pc:grpChg>
        <pc:picChg chg="add mod">
          <ac:chgData name="ABHISHEK PAL" userId="b49734a8b2c1ad13" providerId="LiveId" clId="{6E6CEE2E-12A5-4345-B9EB-EE0CC3E298E2}" dt="2025-12-12T05:21:16.642" v="267" actId="1037"/>
          <ac:picMkLst>
            <pc:docMk/>
            <pc:sldMk cId="1695519542" sldId="300"/>
            <ac:picMk id="5" creationId="{33D2F331-774A-2E9A-4B58-37D93F34E68F}"/>
          </ac:picMkLst>
        </pc:picChg>
      </pc:sldChg>
      <pc:sldChg chg="modSp mod">
        <pc:chgData name="ABHISHEK PAL" userId="b49734a8b2c1ad13" providerId="LiveId" clId="{6E6CEE2E-12A5-4345-B9EB-EE0CC3E298E2}" dt="2025-12-18T06:27:09.936" v="536" actId="12"/>
        <pc:sldMkLst>
          <pc:docMk/>
          <pc:sldMk cId="204545754" sldId="301"/>
        </pc:sldMkLst>
        <pc:spChg chg="mod">
          <ac:chgData name="ABHISHEK PAL" userId="b49734a8b2c1ad13" providerId="LiveId" clId="{6E6CEE2E-12A5-4345-B9EB-EE0CC3E298E2}" dt="2025-12-18T06:12:29.660" v="382" actId="14100"/>
          <ac:spMkLst>
            <pc:docMk/>
            <pc:sldMk cId="204545754" sldId="301"/>
            <ac:spMk id="2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27:09.936" v="536" actId="12"/>
          <ac:spMkLst>
            <pc:docMk/>
            <pc:sldMk cId="204545754" sldId="301"/>
            <ac:spMk id="5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7:00:46.450" v="546" actId="1076"/>
        <pc:sldMkLst>
          <pc:docMk/>
          <pc:sldMk cId="934939446" sldId="302"/>
        </pc:sldMkLst>
        <pc:spChg chg="mod">
          <ac:chgData name="ABHISHEK PAL" userId="b49734a8b2c1ad13" providerId="LiveId" clId="{6E6CEE2E-12A5-4345-B9EB-EE0CC3E298E2}" dt="2025-12-18T07:00:46.450" v="546" actId="1076"/>
          <ac:spMkLst>
            <pc:docMk/>
            <pc:sldMk cId="934939446" sldId="302"/>
            <ac:spMk id="4" creationId="{00000000-0000-0000-0000-000000000000}"/>
          </ac:spMkLst>
        </pc:spChg>
        <pc:spChg chg="mod">
          <ac:chgData name="ABHISHEK PAL" userId="b49734a8b2c1ad13" providerId="LiveId" clId="{6E6CEE2E-12A5-4345-B9EB-EE0CC3E298E2}" dt="2025-12-18T07:00:39.854" v="545" actId="1076"/>
          <ac:spMkLst>
            <pc:docMk/>
            <pc:sldMk cId="934939446" sldId="302"/>
            <ac:spMk id="5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18:50.416" v="515" actId="1076"/>
        <pc:sldMkLst>
          <pc:docMk/>
          <pc:sldMk cId="328650471" sldId="303"/>
        </pc:sldMkLst>
        <pc:spChg chg="mod">
          <ac:chgData name="ABHISHEK PAL" userId="b49734a8b2c1ad13" providerId="LiveId" clId="{6E6CEE2E-12A5-4345-B9EB-EE0CC3E298E2}" dt="2025-12-18T06:18:50.416" v="515" actId="1076"/>
          <ac:spMkLst>
            <pc:docMk/>
            <pc:sldMk cId="328650471" sldId="303"/>
            <ac:spMk id="2" creationId="{00000000-0000-0000-0000-000000000000}"/>
          </ac:spMkLst>
        </pc:spChg>
        <pc:spChg chg="mod">
          <ac:chgData name="ABHISHEK PAL" userId="b49734a8b2c1ad13" providerId="LiveId" clId="{6E6CEE2E-12A5-4345-B9EB-EE0CC3E298E2}" dt="2025-12-18T06:18:46.034" v="514" actId="1076"/>
          <ac:spMkLst>
            <pc:docMk/>
            <pc:sldMk cId="328650471" sldId="303"/>
            <ac:spMk id="20" creationId="{00000000-0000-0000-0000-000000000000}"/>
          </ac:spMkLst>
        </pc:spChg>
      </pc:sldChg>
      <pc:sldChg chg="addSp delSp modSp mod">
        <pc:chgData name="ABHISHEK PAL" userId="b49734a8b2c1ad13" providerId="LiveId" clId="{6E6CEE2E-12A5-4345-B9EB-EE0CC3E298E2}" dt="2025-12-18T06:17:21.067" v="513" actId="1036"/>
        <pc:sldMkLst>
          <pc:docMk/>
          <pc:sldMk cId="1135550766" sldId="304"/>
        </pc:sldMkLst>
        <pc:spChg chg="add mod">
          <ac:chgData name="ABHISHEK PAL" userId="b49734a8b2c1ad13" providerId="LiveId" clId="{6E6CEE2E-12A5-4345-B9EB-EE0CC3E298E2}" dt="2025-12-18T06:17:21.067" v="513" actId="1036"/>
          <ac:spMkLst>
            <pc:docMk/>
            <pc:sldMk cId="1135550766" sldId="304"/>
            <ac:spMk id="3" creationId="{1C64FB1E-88F4-5475-01D3-8E8DDC42AB44}"/>
          </ac:spMkLst>
        </pc:spChg>
        <pc:spChg chg="del mod">
          <ac:chgData name="ABHISHEK PAL" userId="b49734a8b2c1ad13" providerId="LiveId" clId="{6E6CEE2E-12A5-4345-B9EB-EE0CC3E298E2}" dt="2025-12-18T06:17:13.819" v="496" actId="478"/>
          <ac:spMkLst>
            <pc:docMk/>
            <pc:sldMk cId="1135550766" sldId="304"/>
            <ac:spMk id="5" creationId="{00000000-0000-0000-0000-000000000000}"/>
          </ac:spMkLst>
        </pc:spChg>
      </pc:sldChg>
      <pc:sldChg chg="addSp delSp modSp mod">
        <pc:chgData name="ABHISHEK PAL" userId="b49734a8b2c1ad13" providerId="LiveId" clId="{6E6CEE2E-12A5-4345-B9EB-EE0CC3E298E2}" dt="2025-12-18T06:16:56.449" v="494" actId="1035"/>
        <pc:sldMkLst>
          <pc:docMk/>
          <pc:sldMk cId="689246495" sldId="305"/>
        </pc:sldMkLst>
        <pc:spChg chg="add mod">
          <ac:chgData name="ABHISHEK PAL" userId="b49734a8b2c1ad13" providerId="LiveId" clId="{6E6CEE2E-12A5-4345-B9EB-EE0CC3E298E2}" dt="2025-12-18T06:16:56.449" v="494" actId="1035"/>
          <ac:spMkLst>
            <pc:docMk/>
            <pc:sldMk cId="689246495" sldId="305"/>
            <ac:spMk id="3" creationId="{6638BE3D-7D24-0502-9263-F8F0AD4E8991}"/>
          </ac:spMkLst>
        </pc:spChg>
        <pc:spChg chg="mod">
          <ac:chgData name="ABHISHEK PAL" userId="b49734a8b2c1ad13" providerId="LiveId" clId="{6E6CEE2E-12A5-4345-B9EB-EE0CC3E298E2}" dt="2025-12-18T06:14:50.038" v="391" actId="14100"/>
          <ac:spMkLst>
            <pc:docMk/>
            <pc:sldMk cId="689246495" sldId="305"/>
            <ac:spMk id="4" creationId="{00000000-0000-0000-0000-000000000000}"/>
          </ac:spMkLst>
        </pc:spChg>
        <pc:spChg chg="del mod">
          <ac:chgData name="ABHISHEK PAL" userId="b49734a8b2c1ad13" providerId="LiveId" clId="{6E6CEE2E-12A5-4345-B9EB-EE0CC3E298E2}" dt="2025-12-18T06:16:43.708" v="464" actId="478"/>
          <ac:spMkLst>
            <pc:docMk/>
            <pc:sldMk cId="689246495" sldId="305"/>
            <ac:spMk id="5" creationId="{00000000-0000-0000-0000-000000000000}"/>
          </ac:spMkLst>
        </pc:spChg>
      </pc:sldChg>
      <pc:sldChg chg="addSp delSp modSp mod">
        <pc:chgData name="ABHISHEK PAL" userId="b49734a8b2c1ad13" providerId="LiveId" clId="{6E6CEE2E-12A5-4345-B9EB-EE0CC3E298E2}" dt="2025-12-18T06:28:13.092" v="540" actId="1076"/>
        <pc:sldMkLst>
          <pc:docMk/>
          <pc:sldMk cId="163722126" sldId="308"/>
        </pc:sldMkLst>
        <pc:spChg chg="mod">
          <ac:chgData name="ABHISHEK PAL" userId="b49734a8b2c1ad13" providerId="LiveId" clId="{6E6CEE2E-12A5-4345-B9EB-EE0CC3E298E2}" dt="2025-12-18T06:15:00.089" v="392" actId="14100"/>
          <ac:spMkLst>
            <pc:docMk/>
            <pc:sldMk cId="163722126" sldId="308"/>
            <ac:spMk id="4" creationId="{00000000-0000-0000-0000-000000000000}"/>
          </ac:spMkLst>
        </pc:spChg>
        <pc:spChg chg="del mod">
          <ac:chgData name="ABHISHEK PAL" userId="b49734a8b2c1ad13" providerId="LiveId" clId="{6E6CEE2E-12A5-4345-B9EB-EE0CC3E298E2}" dt="2025-12-18T06:16:01.274" v="397" actId="478"/>
          <ac:spMkLst>
            <pc:docMk/>
            <pc:sldMk cId="163722126" sldId="308"/>
            <ac:spMk id="5" creationId="{00000000-0000-0000-0000-000000000000}"/>
          </ac:spMkLst>
        </pc:spChg>
        <pc:spChg chg="add mod">
          <ac:chgData name="ABHISHEK PAL" userId="b49734a8b2c1ad13" providerId="LiveId" clId="{6E6CEE2E-12A5-4345-B9EB-EE0CC3E298E2}" dt="2025-12-18T06:28:13.092" v="540" actId="1076"/>
          <ac:spMkLst>
            <pc:docMk/>
            <pc:sldMk cId="163722126" sldId="308"/>
            <ac:spMk id="6" creationId="{E6724D7D-6EAD-4AA9-88BF-C0D5FCEFEBF9}"/>
          </ac:spMkLst>
        </pc:spChg>
      </pc:sldChg>
      <pc:sldChg chg="modSp mod">
        <pc:chgData name="ABHISHEK PAL" userId="b49734a8b2c1ad13" providerId="LiveId" clId="{6E6CEE2E-12A5-4345-B9EB-EE0CC3E298E2}" dt="2025-12-18T06:15:36.970" v="395" actId="207"/>
        <pc:sldMkLst>
          <pc:docMk/>
          <pc:sldMk cId="2112170728" sldId="309"/>
        </pc:sldMkLst>
        <pc:spChg chg="mod">
          <ac:chgData name="ABHISHEK PAL" userId="b49734a8b2c1ad13" providerId="LiveId" clId="{6E6CEE2E-12A5-4345-B9EB-EE0CC3E298E2}" dt="2025-12-18T06:15:36.970" v="395" actId="207"/>
          <ac:spMkLst>
            <pc:docMk/>
            <pc:sldMk cId="2112170728" sldId="309"/>
            <ac:spMk id="20" creationId="{00000000-0000-0000-0000-000000000000}"/>
          </ac:spMkLst>
        </pc:spChg>
      </pc:sldChg>
      <pc:sldChg chg="modSp mod">
        <pc:chgData name="ABHISHEK PAL" userId="b49734a8b2c1ad13" providerId="LiveId" clId="{6E6CEE2E-12A5-4345-B9EB-EE0CC3E298E2}" dt="2025-12-18T06:07:36.123" v="364" actId="1076"/>
        <pc:sldMkLst>
          <pc:docMk/>
          <pc:sldMk cId="3341443525" sldId="311"/>
        </pc:sldMkLst>
        <pc:spChg chg="mod">
          <ac:chgData name="ABHISHEK PAL" userId="b49734a8b2c1ad13" providerId="LiveId" clId="{6E6CEE2E-12A5-4345-B9EB-EE0CC3E298E2}" dt="2025-12-18T06:07:36.123" v="364" actId="1076"/>
          <ac:spMkLst>
            <pc:docMk/>
            <pc:sldMk cId="3341443525" sldId="311"/>
            <ac:spMk id="2" creationId="{2C692DCD-CECA-F9E9-9D58-4349A99A3AF7}"/>
          </ac:spMkLst>
        </pc:spChg>
        <pc:spChg chg="mod">
          <ac:chgData name="ABHISHEK PAL" userId="b49734a8b2c1ad13" providerId="LiveId" clId="{6E6CEE2E-12A5-4345-B9EB-EE0CC3E298E2}" dt="2025-12-12T05:16:22.255" v="238" actId="20577"/>
          <ac:spMkLst>
            <pc:docMk/>
            <pc:sldMk cId="3341443525" sldId="311"/>
            <ac:spMk id="3" creationId="{D9E12545-8D6E-08D8-DAF7-ADE11704D1F8}"/>
          </ac:spMkLst>
        </pc:spChg>
      </pc:sldChg>
      <pc:sldChg chg="modSp">
        <pc:chgData name="ABHISHEK PAL" userId="b49734a8b2c1ad13" providerId="LiveId" clId="{6E6CEE2E-12A5-4345-B9EB-EE0CC3E298E2}" dt="2025-12-18T06:05:56.917" v="360"/>
        <pc:sldMkLst>
          <pc:docMk/>
          <pc:sldMk cId="768473909" sldId="312"/>
        </pc:sldMkLst>
        <pc:spChg chg="mod">
          <ac:chgData name="ABHISHEK PAL" userId="b49734a8b2c1ad13" providerId="LiveId" clId="{6E6CEE2E-12A5-4345-B9EB-EE0CC3E298E2}" dt="2025-12-18T06:05:56.917" v="360"/>
          <ac:spMkLst>
            <pc:docMk/>
            <pc:sldMk cId="768473909" sldId="312"/>
            <ac:spMk id="2" creationId="{78E6DE75-28E4-32E0-E66A-3A7E765F21A9}"/>
          </ac:spMkLst>
        </pc:spChg>
      </pc:sldChg>
      <pc:sldChg chg="modSp">
        <pc:chgData name="ABHISHEK PAL" userId="b49734a8b2c1ad13" providerId="LiveId" clId="{6E6CEE2E-12A5-4345-B9EB-EE0CC3E298E2}" dt="2025-12-18T06:05:56.917" v="360"/>
        <pc:sldMkLst>
          <pc:docMk/>
          <pc:sldMk cId="3144862263" sldId="313"/>
        </pc:sldMkLst>
        <pc:spChg chg="mod">
          <ac:chgData name="ABHISHEK PAL" userId="b49734a8b2c1ad13" providerId="LiveId" clId="{6E6CEE2E-12A5-4345-B9EB-EE0CC3E298E2}" dt="2025-12-18T06:05:56.917" v="360"/>
          <ac:spMkLst>
            <pc:docMk/>
            <pc:sldMk cId="3144862263" sldId="313"/>
            <ac:spMk id="2" creationId="{8DEAB8CC-9847-81B9-0668-415420334691}"/>
          </ac:spMkLst>
        </pc:spChg>
      </pc:sldChg>
      <pc:sldMasterChg chg="modSldLayout">
        <pc:chgData name="ABHISHEK PAL" userId="b49734a8b2c1ad13" providerId="LiveId" clId="{6E6CEE2E-12A5-4345-B9EB-EE0CC3E298E2}" dt="2025-12-18T06:05:44.967" v="359"/>
        <pc:sldMasterMkLst>
          <pc:docMk/>
          <pc:sldMasterMk cId="161444974" sldId="2147483675"/>
        </pc:sldMasterMkLst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3174237324" sldId="2147483693"/>
          </pc:sldLayoutMkLst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3174237324" sldId="2147483693"/>
              <ac:grpSpMk id="17" creationId="{00000000-0000-0000-0000-000000000000}"/>
            </ac:grpSpMkLst>
          </pc:grpChg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3174237324" sldId="2147483693"/>
              <ac:grpSpMk id="22" creationId="{00000000-0000-0000-0000-000000000000}"/>
            </ac:grpSpMkLst>
          </pc:grp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1358009584" sldId="2147483694"/>
          </pc:sldLayoutMkLst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1358009584" sldId="2147483694"/>
              <ac:grpSpMk id="31" creationId="{00000000-0000-0000-0000-000000000000}"/>
            </ac:grpSpMkLst>
          </pc:grpChg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1358009584" sldId="2147483694"/>
              <ac:grpSpMk id="34" creationId="{00000000-0000-0000-0000-000000000000}"/>
            </ac:grpSpMkLst>
          </pc:grp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4052992616" sldId="2147483695"/>
          </pc:sldLayoutMkLst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4052992616" sldId="2147483695"/>
              <ac:grpSpMk id="49" creationId="{00000000-0000-0000-0000-000000000000}"/>
            </ac:grpSpMkLst>
          </pc:grpChg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4052992616" sldId="2147483695"/>
              <ac:grpSpMk id="52" creationId="{00000000-0000-0000-0000-000000000000}"/>
            </ac:grpSpMkLst>
          </pc:grp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3220205579" sldId="2147483696"/>
          </pc:sldLayoutMkLst>
          <pc:picChg chg="del">
            <ac:chgData name="ABHISHEK PAL" userId="b49734a8b2c1ad13" providerId="LiveId" clId="{6E6CEE2E-12A5-4345-B9EB-EE0CC3E298E2}" dt="2025-12-18T06:05:44.967" v="359"/>
            <ac:picMkLst>
              <pc:docMk/>
              <pc:sldMasterMk cId="161444974" sldId="2147483675"/>
              <pc:sldLayoutMk cId="3220205579" sldId="2147483696"/>
              <ac:picMk id="215" creationId="{00000000-0000-0000-0000-000000000000}"/>
            </ac:picMkLst>
          </pc:pic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3196291314" sldId="2147483697"/>
          </pc:sldLayoutMkLst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3196291314" sldId="2147483697"/>
              <ac:grpSpMk id="119" creationId="{00000000-0000-0000-0000-000000000000}"/>
            </ac:grpSpMkLst>
          </pc:grpChg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3196291314" sldId="2147483697"/>
              <ac:grpSpMk id="122" creationId="{00000000-0000-0000-0000-000000000000}"/>
            </ac:grpSpMkLst>
          </pc:grp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165920936" sldId="2147483698"/>
          </pc:sldLayoutMkLst>
          <pc:picChg chg="del">
            <ac:chgData name="ABHISHEK PAL" userId="b49734a8b2c1ad13" providerId="LiveId" clId="{6E6CEE2E-12A5-4345-B9EB-EE0CC3E298E2}" dt="2025-12-18T06:05:44.967" v="359"/>
            <ac:picMkLst>
              <pc:docMk/>
              <pc:sldMasterMk cId="161444974" sldId="2147483675"/>
              <pc:sldLayoutMk cId="165920936" sldId="2147483698"/>
              <ac:picMk id="15" creationId="{00000000-0000-0000-0000-000000000000}"/>
            </ac:picMkLst>
          </pc:pic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2363903652" sldId="2147483699"/>
          </pc:sldLayoutMkLst>
          <pc:picChg chg="del">
            <ac:chgData name="ABHISHEK PAL" userId="b49734a8b2c1ad13" providerId="LiveId" clId="{6E6CEE2E-12A5-4345-B9EB-EE0CC3E298E2}" dt="2025-12-18T06:05:44.967" v="359"/>
            <ac:picMkLst>
              <pc:docMk/>
              <pc:sldMasterMk cId="161444974" sldId="2147483675"/>
              <pc:sldLayoutMk cId="2363903652" sldId="2147483699"/>
              <ac:picMk id="88" creationId="{00000000-0000-0000-0000-000000000000}"/>
            </ac:picMkLst>
          </pc:picChg>
        </pc:sldLayoutChg>
        <pc:sldLayoutChg chg="delSp">
          <pc:chgData name="ABHISHEK PAL" userId="b49734a8b2c1ad13" providerId="LiveId" clId="{6E6CEE2E-12A5-4345-B9EB-EE0CC3E298E2}" dt="2025-12-18T06:05:44.967" v="359"/>
          <pc:sldLayoutMkLst>
            <pc:docMk/>
            <pc:sldMasterMk cId="161444974" sldId="2147483675"/>
            <pc:sldLayoutMk cId="3496734552" sldId="2147483700"/>
          </pc:sldLayoutMkLst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3496734552" sldId="2147483700"/>
              <ac:grpSpMk id="141" creationId="{00000000-0000-0000-0000-000000000000}"/>
            </ac:grpSpMkLst>
          </pc:grpChg>
          <pc:grpChg chg="del">
            <ac:chgData name="ABHISHEK PAL" userId="b49734a8b2c1ad13" providerId="LiveId" clId="{6E6CEE2E-12A5-4345-B9EB-EE0CC3E298E2}" dt="2025-12-18T06:05:44.967" v="359"/>
            <ac:grpSpMkLst>
              <pc:docMk/>
              <pc:sldMasterMk cId="161444974" sldId="2147483675"/>
              <pc:sldLayoutMk cId="3496734552" sldId="2147483700"/>
              <ac:grpSpMk id="144" creationId="{00000000-0000-0000-0000-000000000000}"/>
            </ac:grpSpMkLst>
          </pc:grpChg>
        </pc:sldLayoutChg>
      </pc:sldMasterChg>
      <pc:sldMasterChg chg="modSldLayout">
        <pc:chgData name="ABHISHEK PAL" userId="b49734a8b2c1ad13" providerId="LiveId" clId="{6E6CEE2E-12A5-4345-B9EB-EE0CC3E298E2}" dt="2025-12-18T06:05:25.470" v="358"/>
        <pc:sldMasterMkLst>
          <pc:docMk/>
          <pc:sldMasterMk cId="1963006912" sldId="2147483675"/>
        </pc:sldMasterMkLst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3639907273" sldId="2147483693"/>
          </pc:sldLayoutMkLst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3639907273" sldId="2147483693"/>
              <ac:grpSpMk id="17" creationId="{00000000-0000-0000-0000-000000000000}"/>
            </ac:grpSpMkLst>
          </pc:grpChg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3639907273" sldId="2147483693"/>
              <ac:grpSpMk id="22" creationId="{00000000-0000-0000-0000-000000000000}"/>
            </ac:grpSpMkLst>
          </pc:grp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4226889973" sldId="2147483694"/>
          </pc:sldLayoutMkLst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4226889973" sldId="2147483694"/>
              <ac:grpSpMk id="31" creationId="{00000000-0000-0000-0000-000000000000}"/>
            </ac:grpSpMkLst>
          </pc:grpChg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4226889973" sldId="2147483694"/>
              <ac:grpSpMk id="34" creationId="{00000000-0000-0000-0000-000000000000}"/>
            </ac:grpSpMkLst>
          </pc:grp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2606041109" sldId="2147483695"/>
          </pc:sldLayoutMkLst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2606041109" sldId="2147483695"/>
              <ac:grpSpMk id="49" creationId="{00000000-0000-0000-0000-000000000000}"/>
            </ac:grpSpMkLst>
          </pc:grpChg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2606041109" sldId="2147483695"/>
              <ac:grpSpMk id="52" creationId="{00000000-0000-0000-0000-000000000000}"/>
            </ac:grpSpMkLst>
          </pc:grp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2723068144" sldId="2147483696"/>
          </pc:sldLayoutMkLst>
          <pc:picChg chg="add del">
            <ac:chgData name="ABHISHEK PAL" userId="b49734a8b2c1ad13" providerId="LiveId" clId="{6E6CEE2E-12A5-4345-B9EB-EE0CC3E298E2}" dt="2025-12-18T06:05:25.470" v="358"/>
            <ac:picMkLst>
              <pc:docMk/>
              <pc:sldMasterMk cId="1963006912" sldId="2147483675"/>
              <pc:sldLayoutMk cId="2723068144" sldId="2147483696"/>
              <ac:picMk id="215" creationId="{00000000-0000-0000-0000-000000000000}"/>
            </ac:picMkLst>
          </pc:pic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1110774181" sldId="2147483697"/>
          </pc:sldLayoutMkLst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1110774181" sldId="2147483697"/>
              <ac:grpSpMk id="119" creationId="{00000000-0000-0000-0000-000000000000}"/>
            </ac:grpSpMkLst>
          </pc:grpChg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1110774181" sldId="2147483697"/>
              <ac:grpSpMk id="122" creationId="{00000000-0000-0000-0000-000000000000}"/>
            </ac:grpSpMkLst>
          </pc:grp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4072012232" sldId="2147483698"/>
          </pc:sldLayoutMkLst>
          <pc:picChg chg="add del">
            <ac:chgData name="ABHISHEK PAL" userId="b49734a8b2c1ad13" providerId="LiveId" clId="{6E6CEE2E-12A5-4345-B9EB-EE0CC3E298E2}" dt="2025-12-18T06:05:25.470" v="358"/>
            <ac:picMkLst>
              <pc:docMk/>
              <pc:sldMasterMk cId="1963006912" sldId="2147483675"/>
              <pc:sldLayoutMk cId="4072012232" sldId="2147483698"/>
              <ac:picMk id="15" creationId="{00000000-0000-0000-0000-000000000000}"/>
            </ac:picMkLst>
          </pc:pic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82173538" sldId="2147483699"/>
          </pc:sldLayoutMkLst>
          <pc:picChg chg="add del">
            <ac:chgData name="ABHISHEK PAL" userId="b49734a8b2c1ad13" providerId="LiveId" clId="{6E6CEE2E-12A5-4345-B9EB-EE0CC3E298E2}" dt="2025-12-18T06:05:25.470" v="358"/>
            <ac:picMkLst>
              <pc:docMk/>
              <pc:sldMasterMk cId="1963006912" sldId="2147483675"/>
              <pc:sldLayoutMk cId="82173538" sldId="2147483699"/>
              <ac:picMk id="88" creationId="{00000000-0000-0000-0000-000000000000}"/>
            </ac:picMkLst>
          </pc:picChg>
        </pc:sldLayoutChg>
        <pc:sldLayoutChg chg="addSp delSp">
          <pc:chgData name="ABHISHEK PAL" userId="b49734a8b2c1ad13" providerId="LiveId" clId="{6E6CEE2E-12A5-4345-B9EB-EE0CC3E298E2}" dt="2025-12-18T06:05:25.470" v="358"/>
          <pc:sldLayoutMkLst>
            <pc:docMk/>
            <pc:sldMasterMk cId="1963006912" sldId="2147483675"/>
            <pc:sldLayoutMk cId="4288626114" sldId="2147483700"/>
          </pc:sldLayoutMkLst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4288626114" sldId="2147483700"/>
              <ac:grpSpMk id="141" creationId="{00000000-0000-0000-0000-000000000000}"/>
            </ac:grpSpMkLst>
          </pc:grpChg>
          <pc:grpChg chg="add del">
            <ac:chgData name="ABHISHEK PAL" userId="b49734a8b2c1ad13" providerId="LiveId" clId="{6E6CEE2E-12A5-4345-B9EB-EE0CC3E298E2}" dt="2025-12-18T06:05:25.470" v="358"/>
            <ac:grpSpMkLst>
              <pc:docMk/>
              <pc:sldMasterMk cId="1963006912" sldId="2147483675"/>
              <pc:sldLayoutMk cId="4288626114" sldId="2147483700"/>
              <ac:grpSpMk id="144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43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5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2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553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049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219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20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40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76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1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6650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428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479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859004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3213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926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499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570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1760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04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303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088475" y="770400"/>
            <a:ext cx="3081600" cy="360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43748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093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262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37237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80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137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64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7809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42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3486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4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9255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59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07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53347" y="-1514825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08722" y="1294775"/>
            <a:ext cx="6042991" cy="2020390"/>
          </a:xfrm>
        </p:spPr>
        <p:txBody>
          <a:bodyPr/>
          <a:lstStyle/>
          <a:p>
            <a:pPr algn="ctr"/>
            <a:r>
              <a:rPr lang="en-US" b="1" i="1" dirty="0"/>
              <a:t>Online Payment Fraud Detection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29" y="2866022"/>
            <a:ext cx="3472136" cy="2154554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6414" y="3237586"/>
            <a:ext cx="6412337" cy="935822"/>
          </a:xfrm>
          <a:noFill/>
          <a:ln>
            <a:noFill/>
          </a:ln>
        </p:spPr>
        <p:txBody>
          <a:bodyPr/>
          <a:lstStyle/>
          <a:p>
            <a:r>
              <a:rPr lang="en-US" sz="1800" b="1" dirty="0">
                <a:solidFill>
                  <a:srgbClr val="B40501"/>
                </a:solidFill>
              </a:rPr>
              <a:t>x = data[['type', 'amount', '</a:t>
            </a:r>
            <a:r>
              <a:rPr lang="en-US" sz="1800" b="1" dirty="0" err="1">
                <a:solidFill>
                  <a:srgbClr val="B40501"/>
                </a:solidFill>
              </a:rPr>
              <a:t>oldbalanceOrg</a:t>
            </a:r>
            <a:r>
              <a:rPr lang="en-US" sz="1800" b="1" dirty="0">
                <a:solidFill>
                  <a:srgbClr val="B40501"/>
                </a:solidFill>
              </a:rPr>
              <a:t>', '</a:t>
            </a:r>
            <a:r>
              <a:rPr lang="en-US" sz="1800" b="1" dirty="0" err="1">
                <a:solidFill>
                  <a:srgbClr val="B40501"/>
                </a:solidFill>
              </a:rPr>
              <a:t>newbalanceOrig</a:t>
            </a:r>
            <a:r>
              <a:rPr lang="en-US" sz="1800" b="1" dirty="0">
                <a:solidFill>
                  <a:srgbClr val="B40501"/>
                </a:solidFill>
              </a:rPr>
              <a:t>']]</a:t>
            </a:r>
            <a:br>
              <a:rPr lang="en-US" sz="1800" b="1" dirty="0">
                <a:solidFill>
                  <a:srgbClr val="B40501"/>
                </a:solidFill>
              </a:rPr>
            </a:br>
            <a:r>
              <a:rPr lang="en-US" sz="1800" b="1" dirty="0">
                <a:solidFill>
                  <a:srgbClr val="B40501"/>
                </a:solidFill>
              </a:rPr>
              <a:t>y = data['</a:t>
            </a:r>
            <a:r>
              <a:rPr lang="en-US" sz="1800" b="1" dirty="0" err="1">
                <a:solidFill>
                  <a:srgbClr val="B40501"/>
                </a:solidFill>
              </a:rPr>
              <a:t>isFraud</a:t>
            </a:r>
            <a:r>
              <a:rPr lang="en-US" sz="1800" b="1" dirty="0">
                <a:solidFill>
                  <a:srgbClr val="B40501"/>
                </a:solidFill>
              </a:rPr>
              <a:t>']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83265" y="2774610"/>
            <a:ext cx="2739300" cy="453535"/>
          </a:xfrm>
        </p:spPr>
        <p:txBody>
          <a:bodyPr/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Feature Selection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2"/>
          </p:nvPr>
        </p:nvSpPr>
        <p:spPr>
          <a:xfrm>
            <a:off x="749300" y="1743380"/>
            <a:ext cx="4741004" cy="916353"/>
          </a:xfrm>
          <a:noFill/>
          <a:ln>
            <a:noFill/>
          </a:ln>
        </p:spPr>
        <p:txBody>
          <a:bodyPr/>
          <a:lstStyle/>
          <a:p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data.dropna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inplace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=True)  </a:t>
            </a:r>
            <a:b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data.isnull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().sum()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0" name="Subtitle 6"/>
          <p:cNvSpPr>
            <a:spLocks noGrp="1"/>
          </p:cNvSpPr>
          <p:nvPr>
            <p:ph type="subTitle" idx="3"/>
          </p:nvPr>
        </p:nvSpPr>
        <p:spPr>
          <a:xfrm>
            <a:off x="2327623" y="572684"/>
            <a:ext cx="3009918" cy="504961"/>
          </a:xfrm>
        </p:spPr>
        <p:txBody>
          <a:bodyPr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CODE</a:t>
            </a:r>
          </a:p>
          <a:p>
            <a:pPr algn="ctr"/>
            <a:endParaRPr 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283265" y="1299557"/>
            <a:ext cx="3009918" cy="504961"/>
          </a:xfrm>
        </p:spPr>
        <p:txBody>
          <a:bodyPr/>
          <a:lstStyle/>
          <a:p>
            <a:r>
              <a:rPr lang="en-US" sz="20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Handling Missing Data</a:t>
            </a:r>
          </a:p>
          <a:p>
            <a:endParaRPr 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466233" y="0"/>
            <a:ext cx="8030996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Dataset Statistics</a:t>
            </a:r>
            <a:endParaRPr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subTitle" idx="1"/>
          </p:nvPr>
        </p:nvSpPr>
        <p:spPr>
          <a:xfrm>
            <a:off x="391806" y="602131"/>
            <a:ext cx="4185300" cy="621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Tx/>
              <a:buSzTx/>
              <a:buNone/>
            </a:pPr>
            <a:r>
              <a:rPr lang="en-US" sz="2200" b="1" i="1" dirty="0">
                <a:latin typeface="Times New Roman" charset="0"/>
                <a:ea typeface="Times New Roman" charset="0"/>
                <a:cs typeface="Times New Roman" charset="0"/>
              </a:rPr>
              <a:t>The Dataset has the given types</a:t>
            </a:r>
            <a:endParaRPr sz="22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Google Shape;420;p39"/>
          <p:cNvSpPr txBox="1">
            <a:spLocks/>
          </p:cNvSpPr>
          <p:nvPr/>
        </p:nvSpPr>
        <p:spPr>
          <a:xfrm>
            <a:off x="477745" y="1224014"/>
            <a:ext cx="3843300" cy="2290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CASH_OUT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DEBIT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CASH_IN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PAYMENT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OTHERS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285750" indent="-285750">
              <a:buClrTx/>
              <a:buFont typeface="Arial" charset="0"/>
              <a:buChar char="•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t="12792" r="28337" b="8673"/>
          <a:stretch/>
        </p:blipFill>
        <p:spPr>
          <a:xfrm>
            <a:off x="4002377" y="913072"/>
            <a:ext cx="3599901" cy="3304859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0" t="18018" r="3372" b="55963"/>
          <a:stretch/>
        </p:blipFill>
        <p:spPr>
          <a:xfrm>
            <a:off x="7448589" y="1500467"/>
            <a:ext cx="1695411" cy="1816898"/>
          </a:xfrm>
          <a:prstGeom prst="rect">
            <a:avLst/>
          </a:prstGeom>
        </p:spPr>
      </p:pic>
      <p:sp>
        <p:nvSpPr>
          <p:cNvPr id="13" name="Google Shape;445;p42"/>
          <p:cNvSpPr txBox="1">
            <a:spLocks/>
          </p:cNvSpPr>
          <p:nvPr/>
        </p:nvSpPr>
        <p:spPr>
          <a:xfrm>
            <a:off x="4364452" y="4277870"/>
            <a:ext cx="4185300" cy="62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rabi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roman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rabi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roman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rabi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roman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ClrTx/>
              <a:buSzTx/>
              <a:buFont typeface="Cairo"/>
              <a:buNone/>
            </a:pPr>
            <a:r>
              <a:rPr lang="en-US" sz="16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of Transaction Type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8707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93;p33"/>
          <p:cNvSpPr txBox="1">
            <a:spLocks noGrp="1"/>
          </p:cNvSpPr>
          <p:nvPr>
            <p:ph type="title"/>
          </p:nvPr>
        </p:nvSpPr>
        <p:spPr>
          <a:xfrm>
            <a:off x="3025698" y="501036"/>
            <a:ext cx="4191894" cy="58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ClrTx/>
              <a:buSzTx/>
            </a:pPr>
            <a:br>
              <a:rPr lang="en-US" sz="20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6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6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sz="2600" b="1" i="1" dirty="0">
              <a:solidFill>
                <a:schemeClr val="bg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3" name="Google Shape;293;p33"/>
          <p:cNvSpPr txBox="1">
            <a:spLocks noGrp="1"/>
          </p:cNvSpPr>
          <p:nvPr>
            <p:ph type="title" idx="2"/>
          </p:nvPr>
        </p:nvSpPr>
        <p:spPr>
          <a:xfrm>
            <a:off x="341972" y="1241397"/>
            <a:ext cx="8593872" cy="4267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type=data['type'].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value_counts</a:t>
            </a: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()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transactions=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type.index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quantity=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type.values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figure=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px.pie</a:t>
            </a: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(data,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values=quantity,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names=transactions,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title='Distribution of Transaction Type')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figure.show</a:t>
            </a: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()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sz="2200" b="1" dirty="0">
              <a:solidFill>
                <a:srgbClr val="B4050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ubtitle 6"/>
          <p:cNvSpPr txBox="1">
            <a:spLocks/>
          </p:cNvSpPr>
          <p:nvPr/>
        </p:nvSpPr>
        <p:spPr>
          <a:xfrm>
            <a:off x="3525464" y="503279"/>
            <a:ext cx="2065014" cy="5049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CODE:</a:t>
            </a:r>
          </a:p>
          <a:p>
            <a:pPr algn="ctr"/>
            <a:endParaRPr lang="en-US" sz="3200" b="1" i="1" dirty="0">
              <a:solidFill>
                <a:schemeClr val="bg2">
                  <a:lumMod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5623632" y="3392842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6"/>
          <p:cNvSpPr>
            <a:spLocks noGrp="1"/>
          </p:cNvSpPr>
          <p:nvPr>
            <p:ph type="subTitle" idx="1"/>
          </p:nvPr>
        </p:nvSpPr>
        <p:spPr>
          <a:xfrm>
            <a:off x="737191" y="852677"/>
            <a:ext cx="7173432" cy="504961"/>
          </a:xfrm>
        </p:spPr>
        <p:txBody>
          <a:bodyPr/>
          <a:lstStyle/>
          <a:p>
            <a:r>
              <a:rPr lang="en-US" sz="2000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sns.barplot</a:t>
            </a:r>
            <a:r>
              <a:rPr lang="en-US" sz="2000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(x='type', y='amount', data=data)</a:t>
            </a:r>
          </a:p>
        </p:txBody>
      </p:sp>
      <p:sp>
        <p:nvSpPr>
          <p:cNvPr id="20" name="Subtitle 6"/>
          <p:cNvSpPr>
            <a:spLocks noGrp="1"/>
          </p:cNvSpPr>
          <p:nvPr>
            <p:ph type="subTitle" idx="3"/>
          </p:nvPr>
        </p:nvSpPr>
        <p:spPr>
          <a:xfrm>
            <a:off x="63786" y="360037"/>
            <a:ext cx="2381690" cy="504961"/>
          </a:xfrm>
        </p:spPr>
        <p:txBody>
          <a:bodyPr/>
          <a:lstStyle/>
          <a:p>
            <a:pPr algn="ctr"/>
            <a:r>
              <a:rPr lang="en-US" sz="3000" b="1" i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Barplot</a:t>
            </a:r>
            <a:r>
              <a:rPr lang="en-US" sz="30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</p:txBody>
      </p:sp>
      <p:pic>
        <p:nvPicPr>
          <p:cNvPr id="5" name="Picture 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33D2F331-774A-2E9A-4B58-37D93F34E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81" y="1455857"/>
            <a:ext cx="5499963" cy="33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8CC-9847-81B9-0668-41542033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8701FF-67FB-64C0-9C48-60A782D9C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409650"/>
            <a:ext cx="627928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Collected transaction data and extracted key features.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model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Trained model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fraudulent transactions in real-time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8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3" y="287081"/>
            <a:ext cx="8431184" cy="682027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Modeling Approach: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5309" y="1045608"/>
            <a:ext cx="4260113" cy="36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Algorithm Selection: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because it works well with big data.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many decision trees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make better predictions.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avoids mistakes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averaging results from all trees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48" y="1871271"/>
            <a:ext cx="4327451" cy="24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2682" y="1415170"/>
            <a:ext cx="4674150" cy="36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342900" lvl="0" indent="-342900">
              <a:buClrTx/>
              <a:buSz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SMOTE Technique: </a:t>
            </a:r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Used SMOTE on the training set to address class imbalance before training.</a:t>
            </a:r>
          </a:p>
          <a:p>
            <a:pPr marL="342900" indent="-342900">
              <a:buClrTx/>
              <a:buSz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Model Fitting: </a:t>
            </a:r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Trained the Random Forest model on the resampled training data.</a:t>
            </a:r>
          </a:p>
          <a:p>
            <a:pPr marL="342900" indent="-342900">
              <a:buClrTx/>
              <a:buSzTx/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Split: </a:t>
            </a:r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Divided data into training (80%) and testing (20%) sets to evaluate performance.</a:t>
            </a:r>
          </a:p>
          <a:p>
            <a:pPr marL="342900" lvl="0" indent="-342900">
              <a:buClrTx/>
              <a:buSzTx/>
              <a:buFont typeface="Arial" charset="0"/>
              <a:buChar char="•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682" y="415532"/>
            <a:ext cx="7704000" cy="572700"/>
          </a:xfrm>
        </p:spPr>
        <p:txBody>
          <a:bodyPr/>
          <a:lstStyle/>
          <a:p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Model Training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09" y="1415170"/>
            <a:ext cx="4198544" cy="31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subTitle" idx="1"/>
          </p:nvPr>
        </p:nvSpPr>
        <p:spPr>
          <a:xfrm>
            <a:off x="1845502" y="1339733"/>
            <a:ext cx="7378574" cy="2538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Tx/>
              <a:buSzTx/>
              <a:defRPr/>
            </a:pP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x_test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y_test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train_test_split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(x, y,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test_size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=0.2,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random_state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=42)</a:t>
            </a:r>
          </a:p>
          <a:p>
            <a:pPr marL="0" indent="0">
              <a:buClrTx/>
              <a:buSzTx/>
              <a:defRPr/>
            </a:pP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b="1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imblearn.over_sampling</a:t>
            </a:r>
            <a:r>
              <a:rPr lang="en-US" b="1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import SMOTE</a:t>
            </a: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model = 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RandomForestClassifier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()</a:t>
            </a:r>
          </a:p>
          <a:p>
            <a:r>
              <a:rPr 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Apply SMOTE to balance the classes</a:t>
            </a:r>
          </a:p>
          <a:p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smote = SMOTE(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random_state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=42)</a:t>
            </a:r>
          </a:p>
          <a:p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smote.fit_resample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b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Train the model on the resampled data</a:t>
            </a:r>
          </a:p>
          <a:p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model.fit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68706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9"/>
          <p:cNvGrpSpPr/>
          <p:nvPr/>
        </p:nvGrpSpPr>
        <p:grpSpPr>
          <a:xfrm flipH="1">
            <a:off x="4821451" y="-1610442"/>
            <a:ext cx="4574075" cy="3479350"/>
            <a:chOff x="1522650" y="1117750"/>
            <a:chExt cx="4574075" cy="3479350"/>
          </a:xfrm>
        </p:grpSpPr>
        <p:sp>
          <p:nvSpPr>
            <p:cNvPr id="423" name="Google Shape;423;p3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6"/>
          <p:cNvSpPr txBox="1">
            <a:spLocks/>
          </p:cNvSpPr>
          <p:nvPr/>
        </p:nvSpPr>
        <p:spPr>
          <a:xfrm>
            <a:off x="3316492" y="721579"/>
            <a:ext cx="3009918" cy="5049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CODE:</a:t>
            </a:r>
          </a:p>
          <a:p>
            <a:pPr algn="ctr"/>
            <a:endParaRPr lang="en-US" sz="3200" b="1" i="1" dirty="0">
              <a:solidFill>
                <a:schemeClr val="bg2">
                  <a:lumMod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2738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ubtitle 6"/>
          <p:cNvSpPr>
            <a:spLocks noGrp="1"/>
          </p:cNvSpPr>
          <p:nvPr>
            <p:ph type="subTitle" idx="1"/>
          </p:nvPr>
        </p:nvSpPr>
        <p:spPr>
          <a:xfrm>
            <a:off x="-4754" y="417346"/>
            <a:ext cx="8271523" cy="671446"/>
          </a:xfrm>
        </p:spPr>
        <p:txBody>
          <a:bodyPr/>
          <a:lstStyle/>
          <a:p>
            <a:pPr algn="ctr"/>
            <a:r>
              <a:rPr lang="en-US" sz="32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Model Evaluation</a:t>
            </a: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sz="30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1219" y="1466029"/>
            <a:ext cx="67027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Accuracy: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Present the accuracy of your model on the test set  (</a:t>
            </a:r>
            <a:r>
              <a:rPr lang="mr-IN" sz="2000" dirty="0">
                <a:latin typeface="Times New Roman" charset="0"/>
                <a:ea typeface="Times New Roman" charset="0"/>
                <a:cs typeface="Times New Roman" charset="0"/>
              </a:rPr>
              <a:t>86.91%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Confusion Matrix: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Show a visual of the confusion matrix to illustrate true positives, true negatives, false positives, and false negatives.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Classification Report: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Mention other key metrics like precision, recall, and F1-score, and explain what they mean.</a:t>
            </a:r>
          </a:p>
        </p:txBody>
      </p:sp>
    </p:spTree>
    <p:extLst>
      <p:ext uri="{BB962C8B-B14F-4D97-AF65-F5344CB8AC3E}">
        <p14:creationId xmlns:p14="http://schemas.microsoft.com/office/powerpoint/2010/main" val="3286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721" y="302432"/>
            <a:ext cx="2640330" cy="5727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FORMULAS: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64FB1E-88F4-5475-01D3-8E8DDC42AB44}"/>
                  </a:ext>
                </a:extLst>
              </p:cNvPr>
              <p:cNvSpPr txBox="1"/>
              <p:nvPr/>
            </p:nvSpPr>
            <p:spPr>
              <a:xfrm>
                <a:off x="2286000" y="973732"/>
                <a:ext cx="4572000" cy="3821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</a:rPr>
                  <a:t> Precision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bg-BG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False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Positives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1" i="0" smtClean="0">
                          <a:solidFill>
                            <a:schemeClr val="tx1"/>
                          </a:solidFill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z="1800" b="1">
                          <a:solidFill>
                            <a:schemeClr val="tx1"/>
                          </a:solidFill>
                        </a:rPr>
                        <m:t>Recall</m:t>
                      </m:r>
                      <m:r>
                        <m:rPr>
                          <m:nor/>
                        </m:rPr>
                        <a:rPr lang="en-US" sz="1800" b="1" i="0" smtClean="0">
                          <a:solidFill>
                            <a:schemeClr val="tx1"/>
                          </a:solidFill>
                        </a:rPr>
                        <m:t>     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TP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)+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False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</a:rPr>
                            <m:t>Negative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FN</m:t>
                          </m:r>
                          <m:r>
                            <m:rPr>
                              <m:nor/>
                            </m:rPr>
                            <a:rPr lang="en-US" sz="1800">
                              <a:solidFill>
                                <a:schemeClr val="tx1"/>
                              </a:solidFill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         F1       </a:t>
                </a:r>
                <a:r>
                  <a:rPr lang="en-US" sz="1800" dirty="0">
                    <a:solidFill>
                      <a:schemeClr val="tx1"/>
                    </a:solidFill>
                  </a:rPr>
                  <a:t>=      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Precision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Recall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Precision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tx1"/>
                            </a:solidFill>
                          </a:rPr>
                          <m:t>Recall</m:t>
                        </m:r>
                      </m:den>
                    </m:f>
                  </m:oMath>
                </a14:m>
                <a:r>
                  <a:rPr lang="is-IS" sz="1800" dirty="0">
                    <a:solidFill>
                      <a:schemeClr val="tx1"/>
                    </a:solidFill>
                  </a:rPr>
                  <a:t>  </a:t>
                </a:r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64FB1E-88F4-5475-01D3-8E8DDC42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973732"/>
                <a:ext cx="4572000" cy="3821431"/>
              </a:xfrm>
              <a:prstGeom prst="rect">
                <a:avLst/>
              </a:prstGeom>
              <a:blipFill>
                <a:blip r:embed="rId3"/>
                <a:stretch>
                  <a:fillRect t="-9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550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84316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10631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9"/>
          <p:cNvSpPr txBox="1">
            <a:spLocks noGrp="1"/>
          </p:cNvSpPr>
          <p:nvPr>
            <p:ph type="ctrTitle"/>
          </p:nvPr>
        </p:nvSpPr>
        <p:spPr>
          <a:xfrm>
            <a:off x="481010" y="1311782"/>
            <a:ext cx="5257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Group Members</a:t>
            </a:r>
            <a:br>
              <a:rPr lang="en-US" sz="2400" dirty="0">
                <a:solidFill>
                  <a:srgbClr val="FFFF00"/>
                </a:solidFill>
              </a:rPr>
            </a:b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2638" y="2341762"/>
            <a:ext cx="2856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charset="2"/>
              <a:buChar char="Ø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Sandeep Kumar (2407350139005)</a:t>
            </a:r>
          </a:p>
          <a:p>
            <a:pPr marL="400050" indent="-400050">
              <a:buFont typeface="Wingdings" charset="2"/>
              <a:buChar char="Ø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Abhishek Pal (2407350139001)</a:t>
            </a:r>
          </a:p>
        </p:txBody>
      </p:sp>
      <p:sp>
        <p:nvSpPr>
          <p:cNvPr id="6" name="AutoShape 10" descr="Group of hands forming a circle — Stock Photo © gemenacom #4971153">
            <a:extLst>
              <a:ext uri="{FF2B5EF4-FFF2-40B4-BE49-F238E27FC236}">
                <a16:creationId xmlns:a16="http://schemas.microsoft.com/office/drawing/2014/main" id="{55F0D563-ED59-9ADC-1082-060CCAE4AC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751682"/>
            <a:ext cx="1749846" cy="24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oup of hands forming a circle&#10;&#10;Description automatically generated">
            <a:extLst>
              <a:ext uri="{FF2B5EF4-FFF2-40B4-BE49-F238E27FC236}">
                <a16:creationId xmlns:a16="http://schemas.microsoft.com/office/drawing/2014/main" id="{6DD03A06-34A1-81E8-FCD8-69DE40E8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04" y="759134"/>
            <a:ext cx="3869740" cy="36464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083351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720" y="176702"/>
            <a:ext cx="8609611" cy="5727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CODE: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8BE3D-7D24-0502-9263-F8F0AD4E8991}"/>
              </a:ext>
            </a:extLst>
          </p:cNvPr>
          <p:cNvSpPr txBox="1"/>
          <p:nvPr/>
        </p:nvSpPr>
        <p:spPr>
          <a:xfrm>
            <a:off x="2286000" y="995935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model.predict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x_test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b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Evaluate the model</a:t>
            </a:r>
          </a:p>
          <a:p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accuracy =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accuracy_score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y_test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print(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f'Accuracy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: {accuracy * 100:.2f}%')</a:t>
            </a:r>
          </a:p>
          <a:p>
            <a:b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sklearn.metrics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import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classification_report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confusion_matrix</a:t>
            </a:r>
            <a:endParaRPr lang="en-US" sz="1800" b="1" dirty="0">
              <a:solidFill>
                <a:srgbClr val="B4050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b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Make predictions on the test set</a:t>
            </a:r>
          </a:p>
          <a:p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model.predict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x_test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b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Print detailed classification report</a:t>
            </a:r>
          </a:p>
          <a:p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print(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classification_report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y_test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892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0"/>
            <a:ext cx="8779727" cy="572700"/>
          </a:xfrm>
        </p:spPr>
        <p:txBody>
          <a:bodyPr/>
          <a:lstStyle/>
          <a:p>
            <a:pPr marL="342900" lvl="0" indent="-342900">
              <a:buClrTx/>
              <a:buSzTx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Fraud Prediction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" y="2019009"/>
            <a:ext cx="5486400" cy="2853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24D7D-6EAD-4AA9-88BF-C0D5FCEFEBF9}"/>
              </a:ext>
            </a:extLst>
          </p:cNvPr>
          <p:cNvSpPr txBox="1"/>
          <p:nvPr/>
        </p:nvSpPr>
        <p:spPr>
          <a:xfrm>
            <a:off x="501807" y="695690"/>
            <a:ext cx="7579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Include a snippet of the predict fraud function, which takes a new transaction and predicts whether it’s fraudulent.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Show an example of how the function works with a sample transaction and display the prediction result.</a:t>
            </a:r>
          </a:p>
        </p:txBody>
      </p:sp>
    </p:spTree>
    <p:extLst>
      <p:ext uri="{BB962C8B-B14F-4D97-AF65-F5344CB8AC3E}">
        <p14:creationId xmlns:p14="http://schemas.microsoft.com/office/powerpoint/2010/main" val="163722126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>
            <a:spLocks noGrp="1"/>
          </p:cNvSpPr>
          <p:nvPr>
            <p:ph type="title"/>
          </p:nvPr>
        </p:nvSpPr>
        <p:spPr>
          <a:xfrm>
            <a:off x="405616" y="410372"/>
            <a:ext cx="8121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Conclusion:</a:t>
            </a:r>
            <a:endParaRPr lang="en" sz="32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1" name="Google Shape;561;p49"/>
          <p:cNvSpPr txBox="1">
            <a:spLocks noGrp="1"/>
          </p:cNvSpPr>
          <p:nvPr>
            <p:ph type="subTitle" idx="1"/>
          </p:nvPr>
        </p:nvSpPr>
        <p:spPr>
          <a:xfrm>
            <a:off x="786881" y="1164450"/>
            <a:ext cx="5155045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Random Forest model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 online fraud successfully.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tools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confusion matrix and feature importance to check how well the model works.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try better models and add more features to detect fraud more accurately.</a:t>
            </a:r>
          </a:p>
        </p:txBody>
      </p:sp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98" y="3344232"/>
            <a:ext cx="3471821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12" y="3687132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738" y="1087000"/>
            <a:ext cx="3471821" cy="173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2738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ubtitle 6"/>
          <p:cNvSpPr>
            <a:spLocks noGrp="1"/>
          </p:cNvSpPr>
          <p:nvPr>
            <p:ph type="subTitle" idx="1"/>
          </p:nvPr>
        </p:nvSpPr>
        <p:spPr>
          <a:xfrm>
            <a:off x="1978332" y="1934058"/>
            <a:ext cx="4428204" cy="671446"/>
          </a:xfrm>
        </p:spPr>
        <p:txBody>
          <a:bodyPr/>
          <a:lstStyle/>
          <a:p>
            <a:pPr algn="ctr"/>
            <a:r>
              <a:rPr lang="en" sz="6600" b="1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Thanks!</a:t>
            </a:r>
            <a:endParaRPr lang="en-US" sz="6600" b="1" i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752" y="2029751"/>
            <a:ext cx="67027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V="1">
            <a:off x="-16186" y="354329"/>
            <a:ext cx="3272465" cy="4784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170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720000" y="689576"/>
            <a:ext cx="78817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6244D-1726-6FAE-AD4D-A19140952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565290"/>
            <a:ext cx="742062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a machine learning model to find fake online transactions.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a dataset with different features of transactions.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make predictions.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Handled unbalanced data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(to balance normal and fraud cases).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Checked how well the model works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confusion matrix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writing with a red marker&#10;&#10;Description automatically generated">
            <a:extLst>
              <a:ext uri="{FF2B5EF4-FFF2-40B4-BE49-F238E27FC236}">
                <a16:creationId xmlns:a16="http://schemas.microsoft.com/office/drawing/2014/main" id="{790AFD6B-F08D-2886-B027-D24DB96C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81" y="0"/>
            <a:ext cx="3698219" cy="2401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92DCD-CECA-F9E9-9D58-4349A99A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780" y="365276"/>
            <a:ext cx="7704000" cy="572700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i="1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12545-8D6E-08D8-DAF7-ADE11704D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090229"/>
            <a:ext cx="8060443" cy="372414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detect fake transactions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false positives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the overall security of online payment systems. 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smart system that can identify which transaction is real and which one is fraud.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44352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138219" y="423770"/>
            <a:ext cx="86761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Importance of Fraud Detection in Online Transactions: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42EE4-05F0-D9FF-F708-2C89FE51D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172695"/>
            <a:ext cx="671209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businesses and customers avoid losing money.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Keeps online financial systems safe and trustworthy.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Spots fraud as it happens.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Makes overall security stronger for banks and financial institutions.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34" y="2922600"/>
            <a:ext cx="3689498" cy="19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0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DE75-28E4-32E0-E66A-3A7E765F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B44167-D7CC-C648-C772-B9225BFF5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5040" y="1242170"/>
            <a:ext cx="60997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used online payment data.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cleaned the data and fixed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used Random Forest,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Logistic Regression.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split data into training and testing sets to check the models.</a:t>
            </a:r>
          </a:p>
        </p:txBody>
      </p:sp>
    </p:spTree>
    <p:extLst>
      <p:ext uri="{BB962C8B-B14F-4D97-AF65-F5344CB8AC3E}">
        <p14:creationId xmlns:p14="http://schemas.microsoft.com/office/powerpoint/2010/main" val="768473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815694" y="912939"/>
            <a:ext cx="71315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 Data Source</a:t>
            </a:r>
            <a:endParaRPr sz="32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14492" y="1663449"/>
            <a:ext cx="7432762" cy="1994413"/>
          </a:xfrm>
        </p:spPr>
        <p:txBody>
          <a:bodyPr/>
          <a:lstStyle/>
          <a:p>
            <a:pPr marL="495300" indent="-342900" algn="just">
              <a:buClrTx/>
              <a:buSzTx/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Dataset is collected from Kaggle website. Which is publically available. By using this website, you can access many more dataset for any kind of project. </a:t>
            </a:r>
          </a:p>
          <a:p>
            <a:pPr marL="4953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1058766" y="2703861"/>
            <a:ext cx="4018592" cy="1526700"/>
          </a:xfrm>
        </p:spPr>
        <p:txBody>
          <a:bodyPr/>
          <a:lstStyle/>
          <a:p>
            <a:pPr marL="0" indent="0">
              <a:buClrTx/>
              <a:buSzTx/>
            </a:pPr>
            <a:r>
              <a:rPr lang="en-US" sz="2400" b="1" i="1" dirty="0">
                <a:solidFill>
                  <a:srgbClr val="00B0F0"/>
                </a:solidFill>
                <a:latin typeface="Times New Roman" charset="0"/>
                <a:ea typeface="Times New Roman" charset="0"/>
                <a:cs typeface="Times New Roman" charset="0"/>
              </a:rPr>
              <a:t>https://www.kaggle.com/</a:t>
            </a:r>
          </a:p>
          <a:p>
            <a:pPr marL="0" lvl="0" indent="0">
              <a:buClrTx/>
              <a:buSzTx/>
            </a:pPr>
            <a:endParaRPr lang="en-US" sz="2400" b="1" i="1" dirty="0">
              <a:solidFill>
                <a:schemeClr val="bg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663119" y="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Key Features:</a:t>
            </a:r>
            <a:endParaRPr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212010" y="989700"/>
            <a:ext cx="4660437" cy="4298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type: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Type of transaction (e.g., PAYMENT, TRANSFER).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amount: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The amount of money involved in the transaction.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oldbalanceOrg: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Balance before the transaction.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newbalanceOrig: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Balance after the transaction.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 err="1">
                <a:latin typeface="Times New Roman" charset="0"/>
                <a:ea typeface="Times New Roman" charset="0"/>
                <a:cs typeface="Times New Roman" charset="0"/>
              </a:rPr>
              <a:t>isFraud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Target variable indicating whether the transaction is fraudulent (1 for fraud, 0 for non-fraud).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73" y="1430474"/>
            <a:ext cx="4115442" cy="175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66" y="381230"/>
            <a:ext cx="3331004" cy="682027"/>
          </a:xfrm>
        </p:spPr>
        <p:txBody>
          <a:bodyPr/>
          <a:lstStyle/>
          <a:p>
            <a:pPr algn="ctr"/>
            <a:r>
              <a:rPr lang="en-US" sz="3400" b="1" i="1" dirty="0">
                <a:latin typeface="Times New Roman" charset="0"/>
                <a:ea typeface="Times New Roman" charset="0"/>
                <a:cs typeface="Times New Roman" charset="0"/>
              </a:rPr>
              <a:t>Data Processing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0005" y="1371601"/>
            <a:ext cx="5020070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Handling Missing Data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 Removed rows with missing values to ensure data quality.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Feature Selection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 Selected key features (type, amount, oldbalanceOrg, newbalanceOrig) relevant for fraud detection.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One-Hot Encoding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 Converted categorical variable type into numerical format using one-hot encoding.</a:t>
            </a:r>
          </a:p>
          <a:p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800" dirty="0"/>
          </a:p>
          <a:p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203"/>
          <a:stretch/>
        </p:blipFill>
        <p:spPr>
          <a:xfrm>
            <a:off x="5209960" y="1648049"/>
            <a:ext cx="3934040" cy="2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746</TotalTime>
  <Words>995</Words>
  <Application>Microsoft Office PowerPoint</Application>
  <PresentationFormat>On-screen Show (16:9)</PresentationFormat>
  <Paragraphs>123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Bookman Old Style</vt:lpstr>
      <vt:lpstr>Cairo</vt:lpstr>
      <vt:lpstr>Cambria Math</vt:lpstr>
      <vt:lpstr>Nunito Light</vt:lpstr>
      <vt:lpstr>Open Sans</vt:lpstr>
      <vt:lpstr>PT Sans</vt:lpstr>
      <vt:lpstr>Raleway</vt:lpstr>
      <vt:lpstr>Rockwell</vt:lpstr>
      <vt:lpstr>Space Grotesk Medium</vt:lpstr>
      <vt:lpstr>Times New Roman</vt:lpstr>
      <vt:lpstr>Wingdings</vt:lpstr>
      <vt:lpstr>Damask</vt:lpstr>
      <vt:lpstr>Online Payment Fraud Detection System</vt:lpstr>
      <vt:lpstr>Group Members </vt:lpstr>
      <vt:lpstr>Introduction</vt:lpstr>
      <vt:lpstr>Objectives </vt:lpstr>
      <vt:lpstr>Importance of Fraud Detection in Online Transactions:</vt:lpstr>
      <vt:lpstr>Methodology </vt:lpstr>
      <vt:lpstr> Data Source</vt:lpstr>
      <vt:lpstr>Key Features:</vt:lpstr>
      <vt:lpstr>Data Processing</vt:lpstr>
      <vt:lpstr>x = data[['type', 'amount', 'oldbalanceOrg', 'newbalanceOrig']] y = data['isFraud'] </vt:lpstr>
      <vt:lpstr>Dataset Statistics</vt:lpstr>
      <vt:lpstr>     </vt:lpstr>
      <vt:lpstr>PowerPoint Presentation</vt:lpstr>
      <vt:lpstr>Implementation </vt:lpstr>
      <vt:lpstr>Modeling Approach:</vt:lpstr>
      <vt:lpstr>Model Training Process</vt:lpstr>
      <vt:lpstr>PowerPoint Presentation</vt:lpstr>
      <vt:lpstr>PowerPoint Presentation</vt:lpstr>
      <vt:lpstr>FORMULAS:</vt:lpstr>
      <vt:lpstr>CODE:</vt:lpstr>
      <vt:lpstr>Fraud Prediction Example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Payment Fraud Detection System</dc:title>
  <dc:creator>ABHISHEK PAL</dc:creator>
  <cp:lastModifiedBy>ABHISHEK PAL</cp:lastModifiedBy>
  <cp:revision>38</cp:revision>
  <cp:lastPrinted>2024-08-11T18:56:13Z</cp:lastPrinted>
  <dcterms:modified xsi:type="dcterms:W3CDTF">2025-12-18T07:00:51Z</dcterms:modified>
</cp:coreProperties>
</file>